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  <p:sldId id="264" r:id="rId3"/>
    <p:sldId id="257" r:id="rId4"/>
  </p:sldIdLst>
  <p:sldSz cx="5075238" cy="3276600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58" d="100"/>
          <a:sy n="158" d="100"/>
        </p:scale>
        <p:origin x="132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0643" y="536240"/>
            <a:ext cx="4313952" cy="1140742"/>
          </a:xfrm>
        </p:spPr>
        <p:txBody>
          <a:bodyPr anchor="b"/>
          <a:lstStyle>
            <a:lvl1pPr algn="ctr">
              <a:defRPr sz="2867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34405" y="1720974"/>
            <a:ext cx="3806429" cy="791086"/>
          </a:xfrm>
        </p:spPr>
        <p:txBody>
          <a:bodyPr/>
          <a:lstStyle>
            <a:lvl1pPr marL="0" indent="0" algn="ctr">
              <a:buNone/>
              <a:defRPr sz="1147"/>
            </a:lvl1pPr>
            <a:lvl2pPr marL="218450" indent="0" algn="ctr">
              <a:buNone/>
              <a:defRPr sz="956"/>
            </a:lvl2pPr>
            <a:lvl3pPr marL="436900" indent="0" algn="ctr">
              <a:buNone/>
              <a:defRPr sz="860"/>
            </a:lvl3pPr>
            <a:lvl4pPr marL="655350" indent="0" algn="ctr">
              <a:buNone/>
              <a:defRPr sz="764"/>
            </a:lvl4pPr>
            <a:lvl5pPr marL="873801" indent="0" algn="ctr">
              <a:buNone/>
              <a:defRPr sz="764"/>
            </a:lvl5pPr>
            <a:lvl6pPr marL="1092251" indent="0" algn="ctr">
              <a:buNone/>
              <a:defRPr sz="764"/>
            </a:lvl6pPr>
            <a:lvl7pPr marL="1310701" indent="0" algn="ctr">
              <a:buNone/>
              <a:defRPr sz="764"/>
            </a:lvl7pPr>
            <a:lvl8pPr marL="1529151" indent="0" algn="ctr">
              <a:buNone/>
              <a:defRPr sz="764"/>
            </a:lvl8pPr>
            <a:lvl9pPr marL="1747601" indent="0" algn="ctr">
              <a:buNone/>
              <a:defRPr sz="764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53C24-F5C5-4EF9-9686-AE83CDC418DE}" type="datetimeFigureOut">
              <a:rPr lang="zh-CN" altLang="en-US" smtClean="0"/>
              <a:t>2024/12/2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5B30F-F10E-4F78-B67A-DFD6DC86688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165590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53C24-F5C5-4EF9-9686-AE83CDC418DE}" type="datetimeFigureOut">
              <a:rPr lang="zh-CN" altLang="en-US" smtClean="0"/>
              <a:t>2024/12/2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5B30F-F10E-4F78-B67A-DFD6DC86688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625695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31968" y="174449"/>
            <a:ext cx="1094348" cy="2776767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8923" y="174449"/>
            <a:ext cx="3219604" cy="2776767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53C24-F5C5-4EF9-9686-AE83CDC418DE}" type="datetimeFigureOut">
              <a:rPr lang="zh-CN" altLang="en-US" smtClean="0"/>
              <a:t>2024/12/2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5B30F-F10E-4F78-B67A-DFD6DC86688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84037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53C24-F5C5-4EF9-9686-AE83CDC418DE}" type="datetimeFigureOut">
              <a:rPr lang="zh-CN" altLang="en-US" smtClean="0"/>
              <a:t>2024/12/2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5B30F-F10E-4F78-B67A-DFD6DC86688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524435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279" y="816876"/>
            <a:ext cx="4377393" cy="1362974"/>
          </a:xfrm>
        </p:spPr>
        <p:txBody>
          <a:bodyPr anchor="b"/>
          <a:lstStyle>
            <a:lvl1pPr>
              <a:defRPr sz="2867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279" y="2192744"/>
            <a:ext cx="4377393" cy="716756"/>
          </a:xfrm>
        </p:spPr>
        <p:txBody>
          <a:bodyPr/>
          <a:lstStyle>
            <a:lvl1pPr marL="0" indent="0">
              <a:buNone/>
              <a:defRPr sz="1147">
                <a:solidFill>
                  <a:schemeClr val="tx1"/>
                </a:solidFill>
              </a:defRPr>
            </a:lvl1pPr>
            <a:lvl2pPr marL="218450" indent="0">
              <a:buNone/>
              <a:defRPr sz="956">
                <a:solidFill>
                  <a:schemeClr val="tx1">
                    <a:tint val="75000"/>
                  </a:schemeClr>
                </a:solidFill>
              </a:defRPr>
            </a:lvl2pPr>
            <a:lvl3pPr marL="436900" indent="0">
              <a:buNone/>
              <a:defRPr sz="860">
                <a:solidFill>
                  <a:schemeClr val="tx1">
                    <a:tint val="75000"/>
                  </a:schemeClr>
                </a:solidFill>
              </a:defRPr>
            </a:lvl3pPr>
            <a:lvl4pPr marL="655350" indent="0">
              <a:buNone/>
              <a:defRPr sz="764">
                <a:solidFill>
                  <a:schemeClr val="tx1">
                    <a:tint val="75000"/>
                  </a:schemeClr>
                </a:solidFill>
              </a:defRPr>
            </a:lvl4pPr>
            <a:lvl5pPr marL="873801" indent="0">
              <a:buNone/>
              <a:defRPr sz="764">
                <a:solidFill>
                  <a:schemeClr val="tx1">
                    <a:tint val="75000"/>
                  </a:schemeClr>
                </a:solidFill>
              </a:defRPr>
            </a:lvl5pPr>
            <a:lvl6pPr marL="1092251" indent="0">
              <a:buNone/>
              <a:defRPr sz="764">
                <a:solidFill>
                  <a:schemeClr val="tx1">
                    <a:tint val="75000"/>
                  </a:schemeClr>
                </a:solidFill>
              </a:defRPr>
            </a:lvl6pPr>
            <a:lvl7pPr marL="1310701" indent="0">
              <a:buNone/>
              <a:defRPr sz="764">
                <a:solidFill>
                  <a:schemeClr val="tx1">
                    <a:tint val="75000"/>
                  </a:schemeClr>
                </a:solidFill>
              </a:defRPr>
            </a:lvl7pPr>
            <a:lvl8pPr marL="1529151" indent="0">
              <a:buNone/>
              <a:defRPr sz="764">
                <a:solidFill>
                  <a:schemeClr val="tx1">
                    <a:tint val="75000"/>
                  </a:schemeClr>
                </a:solidFill>
              </a:defRPr>
            </a:lvl8pPr>
            <a:lvl9pPr marL="1747601" indent="0">
              <a:buNone/>
              <a:defRPr sz="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53C24-F5C5-4EF9-9686-AE83CDC418DE}" type="datetimeFigureOut">
              <a:rPr lang="zh-CN" altLang="en-US" smtClean="0"/>
              <a:t>2024/12/2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5B30F-F10E-4F78-B67A-DFD6DC86688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162210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8923" y="872243"/>
            <a:ext cx="2156976" cy="2078973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69339" y="872243"/>
            <a:ext cx="2156976" cy="2078973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53C24-F5C5-4EF9-9686-AE83CDC418DE}" type="datetimeFigureOut">
              <a:rPr lang="zh-CN" altLang="en-US" smtClean="0"/>
              <a:t>2024/12/2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5B30F-F10E-4F78-B67A-DFD6DC86688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19686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9584" y="174449"/>
            <a:ext cx="4377393" cy="6333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9584" y="803222"/>
            <a:ext cx="2147063" cy="393647"/>
          </a:xfrm>
        </p:spPr>
        <p:txBody>
          <a:bodyPr anchor="b"/>
          <a:lstStyle>
            <a:lvl1pPr marL="0" indent="0">
              <a:buNone/>
              <a:defRPr sz="1147" b="1"/>
            </a:lvl1pPr>
            <a:lvl2pPr marL="218450" indent="0">
              <a:buNone/>
              <a:defRPr sz="956" b="1"/>
            </a:lvl2pPr>
            <a:lvl3pPr marL="436900" indent="0">
              <a:buNone/>
              <a:defRPr sz="860" b="1"/>
            </a:lvl3pPr>
            <a:lvl4pPr marL="655350" indent="0">
              <a:buNone/>
              <a:defRPr sz="764" b="1"/>
            </a:lvl4pPr>
            <a:lvl5pPr marL="873801" indent="0">
              <a:buNone/>
              <a:defRPr sz="764" b="1"/>
            </a:lvl5pPr>
            <a:lvl6pPr marL="1092251" indent="0">
              <a:buNone/>
              <a:defRPr sz="764" b="1"/>
            </a:lvl6pPr>
            <a:lvl7pPr marL="1310701" indent="0">
              <a:buNone/>
              <a:defRPr sz="764" b="1"/>
            </a:lvl7pPr>
            <a:lvl8pPr marL="1529151" indent="0">
              <a:buNone/>
              <a:defRPr sz="764" b="1"/>
            </a:lvl8pPr>
            <a:lvl9pPr marL="1747601" indent="0">
              <a:buNone/>
              <a:defRPr sz="764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9584" y="1196869"/>
            <a:ext cx="2147063" cy="1760414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569340" y="803222"/>
            <a:ext cx="2157637" cy="393647"/>
          </a:xfrm>
        </p:spPr>
        <p:txBody>
          <a:bodyPr anchor="b"/>
          <a:lstStyle>
            <a:lvl1pPr marL="0" indent="0">
              <a:buNone/>
              <a:defRPr sz="1147" b="1"/>
            </a:lvl1pPr>
            <a:lvl2pPr marL="218450" indent="0">
              <a:buNone/>
              <a:defRPr sz="956" b="1"/>
            </a:lvl2pPr>
            <a:lvl3pPr marL="436900" indent="0">
              <a:buNone/>
              <a:defRPr sz="860" b="1"/>
            </a:lvl3pPr>
            <a:lvl4pPr marL="655350" indent="0">
              <a:buNone/>
              <a:defRPr sz="764" b="1"/>
            </a:lvl4pPr>
            <a:lvl5pPr marL="873801" indent="0">
              <a:buNone/>
              <a:defRPr sz="764" b="1"/>
            </a:lvl5pPr>
            <a:lvl6pPr marL="1092251" indent="0">
              <a:buNone/>
              <a:defRPr sz="764" b="1"/>
            </a:lvl6pPr>
            <a:lvl7pPr marL="1310701" indent="0">
              <a:buNone/>
              <a:defRPr sz="764" b="1"/>
            </a:lvl7pPr>
            <a:lvl8pPr marL="1529151" indent="0">
              <a:buNone/>
              <a:defRPr sz="764" b="1"/>
            </a:lvl8pPr>
            <a:lvl9pPr marL="1747601" indent="0">
              <a:buNone/>
              <a:defRPr sz="764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569340" y="1196869"/>
            <a:ext cx="2157637" cy="1760414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53C24-F5C5-4EF9-9686-AE83CDC418DE}" type="datetimeFigureOut">
              <a:rPr lang="zh-CN" altLang="en-US" smtClean="0"/>
              <a:t>2024/12/2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5B30F-F10E-4F78-B67A-DFD6DC86688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576890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53C24-F5C5-4EF9-9686-AE83CDC418DE}" type="datetimeFigureOut">
              <a:rPr lang="zh-CN" altLang="en-US" smtClean="0"/>
              <a:t>2024/12/2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5B30F-F10E-4F78-B67A-DFD6DC86688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168402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53C24-F5C5-4EF9-9686-AE83CDC418DE}" type="datetimeFigureOut">
              <a:rPr lang="zh-CN" altLang="en-US" smtClean="0"/>
              <a:t>2024/12/2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5B30F-F10E-4F78-B67A-DFD6DC86688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289076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9584" y="218440"/>
            <a:ext cx="1636896" cy="764540"/>
          </a:xfrm>
        </p:spPr>
        <p:txBody>
          <a:bodyPr anchor="b"/>
          <a:lstStyle>
            <a:lvl1pPr>
              <a:defRPr sz="1529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7637" y="471770"/>
            <a:ext cx="2569339" cy="2328510"/>
          </a:xfrm>
        </p:spPr>
        <p:txBody>
          <a:bodyPr/>
          <a:lstStyle>
            <a:lvl1pPr>
              <a:defRPr sz="1529"/>
            </a:lvl1pPr>
            <a:lvl2pPr>
              <a:defRPr sz="1338"/>
            </a:lvl2pPr>
            <a:lvl3pPr>
              <a:defRPr sz="1147"/>
            </a:lvl3pPr>
            <a:lvl4pPr>
              <a:defRPr sz="956"/>
            </a:lvl4pPr>
            <a:lvl5pPr>
              <a:defRPr sz="956"/>
            </a:lvl5pPr>
            <a:lvl6pPr>
              <a:defRPr sz="956"/>
            </a:lvl6pPr>
            <a:lvl7pPr>
              <a:defRPr sz="956"/>
            </a:lvl7pPr>
            <a:lvl8pPr>
              <a:defRPr sz="956"/>
            </a:lvl8pPr>
            <a:lvl9pPr>
              <a:defRPr sz="956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9584" y="982980"/>
            <a:ext cx="1636896" cy="1821092"/>
          </a:xfrm>
        </p:spPr>
        <p:txBody>
          <a:bodyPr/>
          <a:lstStyle>
            <a:lvl1pPr marL="0" indent="0">
              <a:buNone/>
              <a:defRPr sz="764"/>
            </a:lvl1pPr>
            <a:lvl2pPr marL="218450" indent="0">
              <a:buNone/>
              <a:defRPr sz="669"/>
            </a:lvl2pPr>
            <a:lvl3pPr marL="436900" indent="0">
              <a:buNone/>
              <a:defRPr sz="573"/>
            </a:lvl3pPr>
            <a:lvl4pPr marL="655350" indent="0">
              <a:buNone/>
              <a:defRPr sz="478"/>
            </a:lvl4pPr>
            <a:lvl5pPr marL="873801" indent="0">
              <a:buNone/>
              <a:defRPr sz="478"/>
            </a:lvl5pPr>
            <a:lvl6pPr marL="1092251" indent="0">
              <a:buNone/>
              <a:defRPr sz="478"/>
            </a:lvl6pPr>
            <a:lvl7pPr marL="1310701" indent="0">
              <a:buNone/>
              <a:defRPr sz="478"/>
            </a:lvl7pPr>
            <a:lvl8pPr marL="1529151" indent="0">
              <a:buNone/>
              <a:defRPr sz="478"/>
            </a:lvl8pPr>
            <a:lvl9pPr marL="1747601" indent="0">
              <a:buNone/>
              <a:defRPr sz="478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53C24-F5C5-4EF9-9686-AE83CDC418DE}" type="datetimeFigureOut">
              <a:rPr lang="zh-CN" altLang="en-US" smtClean="0"/>
              <a:t>2024/12/2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5B30F-F10E-4F78-B67A-DFD6DC86688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58456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9584" y="218440"/>
            <a:ext cx="1636896" cy="764540"/>
          </a:xfrm>
        </p:spPr>
        <p:txBody>
          <a:bodyPr anchor="b"/>
          <a:lstStyle>
            <a:lvl1pPr>
              <a:defRPr sz="1529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57637" y="471770"/>
            <a:ext cx="2569339" cy="2328510"/>
          </a:xfrm>
        </p:spPr>
        <p:txBody>
          <a:bodyPr anchor="t"/>
          <a:lstStyle>
            <a:lvl1pPr marL="0" indent="0">
              <a:buNone/>
              <a:defRPr sz="1529"/>
            </a:lvl1pPr>
            <a:lvl2pPr marL="218450" indent="0">
              <a:buNone/>
              <a:defRPr sz="1338"/>
            </a:lvl2pPr>
            <a:lvl3pPr marL="436900" indent="0">
              <a:buNone/>
              <a:defRPr sz="1147"/>
            </a:lvl3pPr>
            <a:lvl4pPr marL="655350" indent="0">
              <a:buNone/>
              <a:defRPr sz="956"/>
            </a:lvl4pPr>
            <a:lvl5pPr marL="873801" indent="0">
              <a:buNone/>
              <a:defRPr sz="956"/>
            </a:lvl5pPr>
            <a:lvl6pPr marL="1092251" indent="0">
              <a:buNone/>
              <a:defRPr sz="956"/>
            </a:lvl6pPr>
            <a:lvl7pPr marL="1310701" indent="0">
              <a:buNone/>
              <a:defRPr sz="956"/>
            </a:lvl7pPr>
            <a:lvl8pPr marL="1529151" indent="0">
              <a:buNone/>
              <a:defRPr sz="956"/>
            </a:lvl8pPr>
            <a:lvl9pPr marL="1747601" indent="0">
              <a:buNone/>
              <a:defRPr sz="956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9584" y="982980"/>
            <a:ext cx="1636896" cy="1821092"/>
          </a:xfrm>
        </p:spPr>
        <p:txBody>
          <a:bodyPr/>
          <a:lstStyle>
            <a:lvl1pPr marL="0" indent="0">
              <a:buNone/>
              <a:defRPr sz="764"/>
            </a:lvl1pPr>
            <a:lvl2pPr marL="218450" indent="0">
              <a:buNone/>
              <a:defRPr sz="669"/>
            </a:lvl2pPr>
            <a:lvl3pPr marL="436900" indent="0">
              <a:buNone/>
              <a:defRPr sz="573"/>
            </a:lvl3pPr>
            <a:lvl4pPr marL="655350" indent="0">
              <a:buNone/>
              <a:defRPr sz="478"/>
            </a:lvl4pPr>
            <a:lvl5pPr marL="873801" indent="0">
              <a:buNone/>
              <a:defRPr sz="478"/>
            </a:lvl5pPr>
            <a:lvl6pPr marL="1092251" indent="0">
              <a:buNone/>
              <a:defRPr sz="478"/>
            </a:lvl6pPr>
            <a:lvl7pPr marL="1310701" indent="0">
              <a:buNone/>
              <a:defRPr sz="478"/>
            </a:lvl7pPr>
            <a:lvl8pPr marL="1529151" indent="0">
              <a:buNone/>
              <a:defRPr sz="478"/>
            </a:lvl8pPr>
            <a:lvl9pPr marL="1747601" indent="0">
              <a:buNone/>
              <a:defRPr sz="478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53C24-F5C5-4EF9-9686-AE83CDC418DE}" type="datetimeFigureOut">
              <a:rPr lang="zh-CN" altLang="en-US" smtClean="0"/>
              <a:t>2024/12/2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5B30F-F10E-4F78-B67A-DFD6DC86688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380993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8923" y="174449"/>
            <a:ext cx="4377393" cy="6333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8923" y="872243"/>
            <a:ext cx="4377393" cy="20789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8922" y="3036923"/>
            <a:ext cx="1141929" cy="17444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253C24-F5C5-4EF9-9686-AE83CDC418DE}" type="datetimeFigureOut">
              <a:rPr lang="zh-CN" altLang="en-US" smtClean="0"/>
              <a:t>2024/12/2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81173" y="3036923"/>
            <a:ext cx="1712893" cy="17444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84387" y="3036923"/>
            <a:ext cx="1141929" cy="17444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15B30F-F10E-4F78-B67A-DFD6DC86688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83495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36900" rtl="0" eaLnBrk="1" latinLnBrk="0" hangingPunct="1">
        <a:lnSpc>
          <a:spcPct val="90000"/>
        </a:lnSpc>
        <a:spcBef>
          <a:spcPct val="0"/>
        </a:spcBef>
        <a:buNone/>
        <a:defRPr sz="210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9225" indent="-109225" algn="l" defTabSz="436900" rtl="0" eaLnBrk="1" latinLnBrk="0" hangingPunct="1">
        <a:lnSpc>
          <a:spcPct val="90000"/>
        </a:lnSpc>
        <a:spcBef>
          <a:spcPts val="478"/>
        </a:spcBef>
        <a:buFont typeface="Arial" panose="020B0604020202020204" pitchFamily="34" charset="0"/>
        <a:buChar char="•"/>
        <a:defRPr sz="1338" kern="1200">
          <a:solidFill>
            <a:schemeClr val="tx1"/>
          </a:solidFill>
          <a:latin typeface="+mn-lt"/>
          <a:ea typeface="+mn-ea"/>
          <a:cs typeface="+mn-cs"/>
        </a:defRPr>
      </a:lvl1pPr>
      <a:lvl2pPr marL="327675" indent="-109225" algn="l" defTabSz="436900" rtl="0" eaLnBrk="1" latinLnBrk="0" hangingPunct="1">
        <a:lnSpc>
          <a:spcPct val="90000"/>
        </a:lnSpc>
        <a:spcBef>
          <a:spcPts val="239"/>
        </a:spcBef>
        <a:buFont typeface="Arial" panose="020B0604020202020204" pitchFamily="34" charset="0"/>
        <a:buChar char="•"/>
        <a:defRPr sz="1147" kern="1200">
          <a:solidFill>
            <a:schemeClr val="tx1"/>
          </a:solidFill>
          <a:latin typeface="+mn-lt"/>
          <a:ea typeface="+mn-ea"/>
          <a:cs typeface="+mn-cs"/>
        </a:defRPr>
      </a:lvl2pPr>
      <a:lvl3pPr marL="546125" indent="-109225" algn="l" defTabSz="436900" rtl="0" eaLnBrk="1" latinLnBrk="0" hangingPunct="1">
        <a:lnSpc>
          <a:spcPct val="90000"/>
        </a:lnSpc>
        <a:spcBef>
          <a:spcPts val="239"/>
        </a:spcBef>
        <a:buFont typeface="Arial" panose="020B0604020202020204" pitchFamily="34" charset="0"/>
        <a:buChar char="•"/>
        <a:defRPr sz="956" kern="1200">
          <a:solidFill>
            <a:schemeClr val="tx1"/>
          </a:solidFill>
          <a:latin typeface="+mn-lt"/>
          <a:ea typeface="+mn-ea"/>
          <a:cs typeface="+mn-cs"/>
        </a:defRPr>
      </a:lvl3pPr>
      <a:lvl4pPr marL="764576" indent="-109225" algn="l" defTabSz="436900" rtl="0" eaLnBrk="1" latinLnBrk="0" hangingPunct="1">
        <a:lnSpc>
          <a:spcPct val="90000"/>
        </a:lnSpc>
        <a:spcBef>
          <a:spcPts val="239"/>
        </a:spcBef>
        <a:buFont typeface="Arial" panose="020B0604020202020204" pitchFamily="34" charset="0"/>
        <a:buChar char="•"/>
        <a:defRPr sz="860" kern="1200">
          <a:solidFill>
            <a:schemeClr val="tx1"/>
          </a:solidFill>
          <a:latin typeface="+mn-lt"/>
          <a:ea typeface="+mn-ea"/>
          <a:cs typeface="+mn-cs"/>
        </a:defRPr>
      </a:lvl4pPr>
      <a:lvl5pPr marL="983026" indent="-109225" algn="l" defTabSz="436900" rtl="0" eaLnBrk="1" latinLnBrk="0" hangingPunct="1">
        <a:lnSpc>
          <a:spcPct val="90000"/>
        </a:lnSpc>
        <a:spcBef>
          <a:spcPts val="239"/>
        </a:spcBef>
        <a:buFont typeface="Arial" panose="020B0604020202020204" pitchFamily="34" charset="0"/>
        <a:buChar char="•"/>
        <a:defRPr sz="860" kern="1200">
          <a:solidFill>
            <a:schemeClr val="tx1"/>
          </a:solidFill>
          <a:latin typeface="+mn-lt"/>
          <a:ea typeface="+mn-ea"/>
          <a:cs typeface="+mn-cs"/>
        </a:defRPr>
      </a:lvl5pPr>
      <a:lvl6pPr marL="1201476" indent="-109225" algn="l" defTabSz="436900" rtl="0" eaLnBrk="1" latinLnBrk="0" hangingPunct="1">
        <a:lnSpc>
          <a:spcPct val="90000"/>
        </a:lnSpc>
        <a:spcBef>
          <a:spcPts val="239"/>
        </a:spcBef>
        <a:buFont typeface="Arial" panose="020B0604020202020204" pitchFamily="34" charset="0"/>
        <a:buChar char="•"/>
        <a:defRPr sz="860" kern="1200">
          <a:solidFill>
            <a:schemeClr val="tx1"/>
          </a:solidFill>
          <a:latin typeface="+mn-lt"/>
          <a:ea typeface="+mn-ea"/>
          <a:cs typeface="+mn-cs"/>
        </a:defRPr>
      </a:lvl6pPr>
      <a:lvl7pPr marL="1419926" indent="-109225" algn="l" defTabSz="436900" rtl="0" eaLnBrk="1" latinLnBrk="0" hangingPunct="1">
        <a:lnSpc>
          <a:spcPct val="90000"/>
        </a:lnSpc>
        <a:spcBef>
          <a:spcPts val="239"/>
        </a:spcBef>
        <a:buFont typeface="Arial" panose="020B0604020202020204" pitchFamily="34" charset="0"/>
        <a:buChar char="•"/>
        <a:defRPr sz="860" kern="1200">
          <a:solidFill>
            <a:schemeClr val="tx1"/>
          </a:solidFill>
          <a:latin typeface="+mn-lt"/>
          <a:ea typeface="+mn-ea"/>
          <a:cs typeface="+mn-cs"/>
        </a:defRPr>
      </a:lvl7pPr>
      <a:lvl8pPr marL="1638376" indent="-109225" algn="l" defTabSz="436900" rtl="0" eaLnBrk="1" latinLnBrk="0" hangingPunct="1">
        <a:lnSpc>
          <a:spcPct val="90000"/>
        </a:lnSpc>
        <a:spcBef>
          <a:spcPts val="239"/>
        </a:spcBef>
        <a:buFont typeface="Arial" panose="020B0604020202020204" pitchFamily="34" charset="0"/>
        <a:buChar char="•"/>
        <a:defRPr sz="860" kern="1200">
          <a:solidFill>
            <a:schemeClr val="tx1"/>
          </a:solidFill>
          <a:latin typeface="+mn-lt"/>
          <a:ea typeface="+mn-ea"/>
          <a:cs typeface="+mn-cs"/>
        </a:defRPr>
      </a:lvl8pPr>
      <a:lvl9pPr marL="1856826" indent="-109225" algn="l" defTabSz="436900" rtl="0" eaLnBrk="1" latinLnBrk="0" hangingPunct="1">
        <a:lnSpc>
          <a:spcPct val="90000"/>
        </a:lnSpc>
        <a:spcBef>
          <a:spcPts val="239"/>
        </a:spcBef>
        <a:buFont typeface="Arial" panose="020B0604020202020204" pitchFamily="34" charset="0"/>
        <a:buChar char="•"/>
        <a:defRPr sz="8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6900" rtl="0" eaLnBrk="1" latinLnBrk="0" hangingPunct="1">
        <a:defRPr sz="860" kern="1200">
          <a:solidFill>
            <a:schemeClr val="tx1"/>
          </a:solidFill>
          <a:latin typeface="+mn-lt"/>
          <a:ea typeface="+mn-ea"/>
          <a:cs typeface="+mn-cs"/>
        </a:defRPr>
      </a:lvl1pPr>
      <a:lvl2pPr marL="218450" algn="l" defTabSz="436900" rtl="0" eaLnBrk="1" latinLnBrk="0" hangingPunct="1">
        <a:defRPr sz="860" kern="1200">
          <a:solidFill>
            <a:schemeClr val="tx1"/>
          </a:solidFill>
          <a:latin typeface="+mn-lt"/>
          <a:ea typeface="+mn-ea"/>
          <a:cs typeface="+mn-cs"/>
        </a:defRPr>
      </a:lvl2pPr>
      <a:lvl3pPr marL="436900" algn="l" defTabSz="436900" rtl="0" eaLnBrk="1" latinLnBrk="0" hangingPunct="1">
        <a:defRPr sz="860" kern="1200">
          <a:solidFill>
            <a:schemeClr val="tx1"/>
          </a:solidFill>
          <a:latin typeface="+mn-lt"/>
          <a:ea typeface="+mn-ea"/>
          <a:cs typeface="+mn-cs"/>
        </a:defRPr>
      </a:lvl3pPr>
      <a:lvl4pPr marL="655350" algn="l" defTabSz="436900" rtl="0" eaLnBrk="1" latinLnBrk="0" hangingPunct="1">
        <a:defRPr sz="860" kern="1200">
          <a:solidFill>
            <a:schemeClr val="tx1"/>
          </a:solidFill>
          <a:latin typeface="+mn-lt"/>
          <a:ea typeface="+mn-ea"/>
          <a:cs typeface="+mn-cs"/>
        </a:defRPr>
      </a:lvl4pPr>
      <a:lvl5pPr marL="873801" algn="l" defTabSz="436900" rtl="0" eaLnBrk="1" latinLnBrk="0" hangingPunct="1">
        <a:defRPr sz="860" kern="1200">
          <a:solidFill>
            <a:schemeClr val="tx1"/>
          </a:solidFill>
          <a:latin typeface="+mn-lt"/>
          <a:ea typeface="+mn-ea"/>
          <a:cs typeface="+mn-cs"/>
        </a:defRPr>
      </a:lvl5pPr>
      <a:lvl6pPr marL="1092251" algn="l" defTabSz="436900" rtl="0" eaLnBrk="1" latinLnBrk="0" hangingPunct="1">
        <a:defRPr sz="860" kern="1200">
          <a:solidFill>
            <a:schemeClr val="tx1"/>
          </a:solidFill>
          <a:latin typeface="+mn-lt"/>
          <a:ea typeface="+mn-ea"/>
          <a:cs typeface="+mn-cs"/>
        </a:defRPr>
      </a:lvl6pPr>
      <a:lvl7pPr marL="1310701" algn="l" defTabSz="436900" rtl="0" eaLnBrk="1" latinLnBrk="0" hangingPunct="1">
        <a:defRPr sz="860" kern="1200">
          <a:solidFill>
            <a:schemeClr val="tx1"/>
          </a:solidFill>
          <a:latin typeface="+mn-lt"/>
          <a:ea typeface="+mn-ea"/>
          <a:cs typeface="+mn-cs"/>
        </a:defRPr>
      </a:lvl7pPr>
      <a:lvl8pPr marL="1529151" algn="l" defTabSz="436900" rtl="0" eaLnBrk="1" latinLnBrk="0" hangingPunct="1">
        <a:defRPr sz="860" kern="1200">
          <a:solidFill>
            <a:schemeClr val="tx1"/>
          </a:solidFill>
          <a:latin typeface="+mn-lt"/>
          <a:ea typeface="+mn-ea"/>
          <a:cs typeface="+mn-cs"/>
        </a:defRPr>
      </a:lvl8pPr>
      <a:lvl9pPr marL="1747601" algn="l" defTabSz="436900" rtl="0" eaLnBrk="1" latinLnBrk="0" hangingPunct="1">
        <a:defRPr sz="8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>
            <a:extLst>
              <a:ext uri="{FF2B5EF4-FFF2-40B4-BE49-F238E27FC236}">
                <a16:creationId xmlns:a16="http://schemas.microsoft.com/office/drawing/2014/main" id="{37E2E373-75A2-4C24-815C-FAA623871320}"/>
              </a:ext>
            </a:extLst>
          </p:cNvPr>
          <p:cNvSpPr/>
          <p:nvPr/>
        </p:nvSpPr>
        <p:spPr>
          <a:xfrm>
            <a:off x="206503" y="0"/>
            <a:ext cx="843501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32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A</a:t>
            </a:r>
            <a:r>
              <a:rPr lang="zh-CN" altLang="en-US" sz="32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面</a:t>
            </a: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4D76F3A4-9D1F-4084-BC2E-FE90B1C15C2B}"/>
              </a:ext>
            </a:extLst>
          </p:cNvPr>
          <p:cNvSpPr/>
          <p:nvPr/>
        </p:nvSpPr>
        <p:spPr>
          <a:xfrm>
            <a:off x="3126160" y="0"/>
            <a:ext cx="825867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3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B</a:t>
            </a:r>
            <a:r>
              <a:rPr lang="zh-CN" altLang="en-US" sz="32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面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8E704237-7A1B-4C4D-8F5C-EB19EC89D90A}"/>
              </a:ext>
            </a:extLst>
          </p:cNvPr>
          <p:cNvSpPr txBox="1"/>
          <p:nvPr/>
        </p:nvSpPr>
        <p:spPr>
          <a:xfrm>
            <a:off x="152400" y="772160"/>
            <a:ext cx="221996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>
                <a:latin typeface="楷体" panose="02010609060101010101" pitchFamily="49" charset="-122"/>
                <a:ea typeface="楷体" panose="02010609060101010101" pitchFamily="49" charset="-122"/>
              </a:rPr>
              <a:t>·</a:t>
            </a:r>
            <a:r>
              <a:rPr lang="zh-CN" altLang="en-US" sz="1400" dirty="0">
                <a:latin typeface="楷体" panose="02010609060101010101" pitchFamily="49" charset="-122"/>
                <a:ea typeface="楷体" panose="02010609060101010101" pitchFamily="49" charset="-122"/>
              </a:rPr>
              <a:t>背景图</a:t>
            </a:r>
            <a:endParaRPr lang="en-US" altLang="zh-CN" sz="1400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1400" dirty="0">
                <a:latin typeface="楷体" panose="02010609060101010101" pitchFamily="49" charset="-122"/>
                <a:ea typeface="楷体" panose="02010609060101010101" pitchFamily="49" charset="-122"/>
              </a:rPr>
              <a:t>·</a:t>
            </a:r>
            <a:r>
              <a:rPr lang="zh-CN" altLang="en-US" sz="1400" dirty="0">
                <a:latin typeface="楷体" panose="02010609060101010101" pitchFamily="49" charset="-122"/>
                <a:ea typeface="楷体" panose="02010609060101010101" pitchFamily="49" charset="-122"/>
              </a:rPr>
              <a:t>己方呼号</a:t>
            </a:r>
            <a:endParaRPr lang="en-US" altLang="zh-CN" sz="1400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1400" dirty="0">
                <a:latin typeface="楷体" panose="02010609060101010101" pitchFamily="49" charset="-122"/>
                <a:ea typeface="楷体" panose="02010609060101010101" pitchFamily="49" charset="-122"/>
              </a:rPr>
              <a:t>·CQ ITU</a:t>
            </a:r>
            <a:r>
              <a:rPr lang="zh-CN" altLang="en-US" sz="1400" dirty="0">
                <a:latin typeface="楷体" panose="02010609060101010101" pitchFamily="49" charset="-122"/>
                <a:ea typeface="楷体" panose="02010609060101010101" pitchFamily="49" charset="-122"/>
              </a:rPr>
              <a:t>分区</a:t>
            </a:r>
            <a:endParaRPr lang="en-US" altLang="zh-CN" sz="1400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1400" dirty="0">
                <a:latin typeface="楷体" panose="02010609060101010101" pitchFamily="49" charset="-122"/>
                <a:ea typeface="楷体" panose="02010609060101010101" pitchFamily="49" charset="-122"/>
              </a:rPr>
              <a:t>·</a:t>
            </a:r>
            <a:r>
              <a:rPr lang="zh-CN" altLang="en-US" sz="1400" dirty="0">
                <a:latin typeface="楷体" panose="02010609060101010101" pitchFamily="49" charset="-122"/>
                <a:ea typeface="楷体" panose="02010609060101010101" pitchFamily="49" charset="-122"/>
              </a:rPr>
              <a:t>梅登海德网格定位坐标</a:t>
            </a:r>
            <a:endParaRPr lang="en-US" altLang="zh-CN" sz="1400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sz="1400" dirty="0">
                <a:latin typeface="楷体" panose="02010609060101010101" pitchFamily="49" charset="-122"/>
                <a:ea typeface="楷体" panose="02010609060101010101" pitchFamily="49" charset="-122"/>
              </a:rPr>
              <a:t>  等</a:t>
            </a:r>
            <a:r>
              <a:rPr lang="en-US" altLang="zh-CN" sz="1400" dirty="0">
                <a:latin typeface="楷体" panose="02010609060101010101" pitchFamily="49" charset="-122"/>
                <a:ea typeface="楷体" panose="02010609060101010101" pitchFamily="49" charset="-122"/>
              </a:rPr>
              <a:t>···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C40BA71D-9B90-4D17-8502-CDC1C20434CB}"/>
              </a:ext>
            </a:extLst>
          </p:cNvPr>
          <p:cNvSpPr txBox="1"/>
          <p:nvPr/>
        </p:nvSpPr>
        <p:spPr>
          <a:xfrm>
            <a:off x="2670871" y="511730"/>
            <a:ext cx="214674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>
                <a:latin typeface="楷体" panose="02010609060101010101" pitchFamily="49" charset="-122"/>
                <a:ea typeface="楷体" panose="02010609060101010101" pitchFamily="49" charset="-122"/>
              </a:rPr>
              <a:t>·</a:t>
            </a:r>
            <a:r>
              <a:rPr lang="zh-CN" altLang="en-US" sz="1400" dirty="0">
                <a:latin typeface="楷体" panose="02010609060101010101" pitchFamily="49" charset="-122"/>
                <a:ea typeface="楷体" panose="02010609060101010101" pitchFamily="49" charset="-122"/>
              </a:rPr>
              <a:t>对方、己方呼号</a:t>
            </a:r>
            <a:endParaRPr lang="en-US" altLang="zh-CN" sz="1400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1400" dirty="0">
                <a:latin typeface="楷体" panose="02010609060101010101" pitchFamily="49" charset="-122"/>
                <a:ea typeface="楷体" panose="02010609060101010101" pitchFamily="49" charset="-122"/>
              </a:rPr>
              <a:t>·QSO</a:t>
            </a:r>
            <a:r>
              <a:rPr lang="zh-CN" altLang="en-US" sz="1400" dirty="0">
                <a:latin typeface="楷体" panose="02010609060101010101" pitchFamily="49" charset="-122"/>
                <a:ea typeface="楷体" panose="02010609060101010101" pitchFamily="49" charset="-122"/>
              </a:rPr>
              <a:t>的具体信息</a:t>
            </a:r>
            <a:endParaRPr lang="en-US" altLang="zh-CN" sz="1400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1400" dirty="0">
                <a:latin typeface="楷体" panose="02010609060101010101" pitchFamily="49" charset="-122"/>
                <a:ea typeface="楷体" panose="02010609060101010101" pitchFamily="49" charset="-122"/>
              </a:rPr>
              <a:t>·</a:t>
            </a:r>
            <a:r>
              <a:rPr lang="zh-CN" altLang="en-US" sz="1400" dirty="0">
                <a:latin typeface="楷体" panose="02010609060101010101" pitchFamily="49" charset="-122"/>
                <a:ea typeface="楷体" panose="02010609060101010101" pitchFamily="49" charset="-122"/>
              </a:rPr>
              <a:t>日期 时间</a:t>
            </a:r>
            <a:endParaRPr lang="en-US" altLang="zh-CN" sz="1400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1400" dirty="0">
                <a:latin typeface="楷体" panose="02010609060101010101" pitchFamily="49" charset="-122"/>
                <a:ea typeface="楷体" panose="02010609060101010101" pitchFamily="49" charset="-122"/>
              </a:rPr>
              <a:t>·</a:t>
            </a:r>
            <a:r>
              <a:rPr lang="zh-CN" altLang="en-US" sz="1400" dirty="0">
                <a:latin typeface="楷体" panose="02010609060101010101" pitchFamily="49" charset="-122"/>
                <a:ea typeface="楷体" panose="02010609060101010101" pitchFamily="49" charset="-122"/>
              </a:rPr>
              <a:t>频率 模式 信号报告</a:t>
            </a:r>
            <a:endParaRPr lang="en-US" altLang="zh-CN" sz="1400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1400" dirty="0">
                <a:latin typeface="楷体" panose="02010609060101010101" pitchFamily="49" charset="-122"/>
                <a:ea typeface="楷体" panose="02010609060101010101" pitchFamily="49" charset="-122"/>
              </a:rPr>
              <a:t>·</a:t>
            </a:r>
            <a:r>
              <a:rPr lang="zh-CN" altLang="en-US" sz="1400" dirty="0">
                <a:latin typeface="楷体" panose="02010609060101010101" pitchFamily="49" charset="-122"/>
                <a:ea typeface="楷体" panose="02010609060101010101" pitchFamily="49" charset="-122"/>
              </a:rPr>
              <a:t>设备 天线 功率</a:t>
            </a:r>
            <a:endParaRPr lang="en-US" altLang="zh-CN" sz="1400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1400" dirty="0">
                <a:latin typeface="楷体" panose="02010609060101010101" pitchFamily="49" charset="-122"/>
                <a:ea typeface="楷体" panose="02010609060101010101" pitchFamily="49" charset="-122"/>
              </a:rPr>
              <a:t>·QTH</a:t>
            </a:r>
            <a:r>
              <a:rPr lang="zh-CN" altLang="en-US" sz="1400" dirty="0">
                <a:latin typeface="楷体" panose="02010609060101010101" pitchFamily="49" charset="-122"/>
                <a:ea typeface="楷体" panose="02010609060101010101" pitchFamily="49" charset="-122"/>
              </a:rPr>
              <a:t>（电台位置）</a:t>
            </a:r>
            <a:endParaRPr lang="en-US" altLang="zh-CN" sz="1400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1400" dirty="0">
                <a:latin typeface="楷体" panose="02010609060101010101" pitchFamily="49" charset="-122"/>
                <a:ea typeface="楷体" panose="02010609060101010101" pitchFamily="49" charset="-122"/>
              </a:rPr>
              <a:t>·</a:t>
            </a:r>
            <a:r>
              <a:rPr lang="zh-CN" altLang="en-US" sz="1400" dirty="0">
                <a:latin typeface="楷体" panose="02010609060101010101" pitchFamily="49" charset="-122"/>
                <a:ea typeface="楷体" panose="02010609060101010101" pitchFamily="49" charset="-122"/>
              </a:rPr>
              <a:t>卡片类型（</a:t>
            </a:r>
            <a:r>
              <a:rPr lang="en-US" altLang="zh-CN" sz="1400" dirty="0">
                <a:latin typeface="楷体" panose="02010609060101010101" pitchFamily="49" charset="-122"/>
                <a:ea typeface="楷体" panose="02010609060101010101" pitchFamily="49" charset="-122"/>
              </a:rPr>
              <a:t>PES/TNX</a:t>
            </a:r>
            <a:r>
              <a:rPr lang="zh-CN" altLang="en-US" sz="1400" dirty="0">
                <a:latin typeface="楷体" panose="02010609060101010101" pitchFamily="49" charset="-122"/>
                <a:ea typeface="楷体" panose="02010609060101010101" pitchFamily="49" charset="-122"/>
              </a:rPr>
              <a:t>）</a:t>
            </a:r>
            <a:endParaRPr lang="en-US" altLang="zh-CN" sz="1400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1400" dirty="0">
                <a:latin typeface="楷体" panose="02010609060101010101" pitchFamily="49" charset="-122"/>
                <a:ea typeface="楷体" panose="02010609060101010101" pitchFamily="49" charset="-122"/>
              </a:rPr>
              <a:t>·OP</a:t>
            </a:r>
            <a:r>
              <a:rPr lang="zh-CN" altLang="en-US" sz="1400" dirty="0">
                <a:latin typeface="楷体" panose="02010609060101010101" pitchFamily="49" charset="-122"/>
                <a:ea typeface="楷体" panose="02010609060101010101" pitchFamily="49" charset="-122"/>
              </a:rPr>
              <a:t>签名</a:t>
            </a:r>
            <a:endParaRPr lang="en-US" altLang="zh-CN" sz="1400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1400" dirty="0">
                <a:latin typeface="楷体" panose="02010609060101010101" pitchFamily="49" charset="-122"/>
                <a:ea typeface="楷体" panose="02010609060101010101" pitchFamily="49" charset="-122"/>
              </a:rPr>
              <a:t>·</a:t>
            </a:r>
            <a:r>
              <a:rPr lang="zh-CN" altLang="en-US" sz="1400" dirty="0">
                <a:latin typeface="楷体" panose="02010609060101010101" pitchFamily="49" charset="-122"/>
                <a:ea typeface="楷体" panose="02010609060101010101" pitchFamily="49" charset="-122"/>
              </a:rPr>
              <a:t>收</a:t>
            </a:r>
            <a:r>
              <a:rPr lang="zh-CN" altLang="en-US" sz="1400">
                <a:latin typeface="楷体" panose="02010609060101010101" pitchFamily="49" charset="-122"/>
                <a:ea typeface="楷体" panose="02010609060101010101" pitchFamily="49" charset="-122"/>
              </a:rPr>
              <a:t>信信息</a:t>
            </a:r>
            <a:endParaRPr lang="en-US" altLang="zh-CN" sz="1400" dirty="0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378068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>
            <a:extLst>
              <a:ext uri="{FF2B5EF4-FFF2-40B4-BE49-F238E27FC236}">
                <a16:creationId xmlns:a16="http://schemas.microsoft.com/office/drawing/2014/main" id="{6212E1FE-04F9-4EDF-80A8-F9EDD43E8BE2}"/>
              </a:ext>
            </a:extLst>
          </p:cNvPr>
          <p:cNvSpPr txBox="1"/>
          <p:nvPr/>
        </p:nvSpPr>
        <p:spPr>
          <a:xfrm>
            <a:off x="119958" y="849350"/>
            <a:ext cx="26001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u="sng" dirty="0">
                <a:latin typeface="Bahnschrift SemiBold SemiConden" panose="020B0502040204020203" pitchFamily="34" charset="0"/>
              </a:rPr>
              <a:t>CQ 24 ITU 44 </a:t>
            </a:r>
            <a:r>
              <a:rPr lang="zh-CN" altLang="en-US" sz="1400" u="sng" dirty="0">
                <a:latin typeface="Bahnschrift SemiBold SemiConden" panose="020B0502040204020203" pitchFamily="34" charset="0"/>
              </a:rPr>
              <a:t>（梅登海格定位）</a:t>
            </a: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8C168FB1-7372-3CE5-D5AD-9C41F1627E90}"/>
              </a:ext>
            </a:extLst>
          </p:cNvPr>
          <p:cNvSpPr/>
          <p:nvPr/>
        </p:nvSpPr>
        <p:spPr>
          <a:xfrm>
            <a:off x="511904" y="52722"/>
            <a:ext cx="15696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Bahnschrift SemiBold SemiConden" panose="020B0502040204020203" pitchFamily="34" charset="0"/>
              </a:rPr>
              <a:t>呼号</a:t>
            </a:r>
            <a:endParaRPr lang="zh-CN" alt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452633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>
            <a:extLst>
              <a:ext uri="{FF2B5EF4-FFF2-40B4-BE49-F238E27FC236}">
                <a16:creationId xmlns:a16="http://schemas.microsoft.com/office/drawing/2014/main" id="{C2973AB4-24FE-4684-823B-06F00CB3110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091" y="91443"/>
            <a:ext cx="609587" cy="609587"/>
          </a:xfrm>
          <a:prstGeom prst="rect">
            <a:avLst/>
          </a:prstGeom>
        </p:spPr>
      </p:pic>
      <p:grpSp>
        <p:nvGrpSpPr>
          <p:cNvPr id="14" name="组合 13">
            <a:extLst>
              <a:ext uri="{FF2B5EF4-FFF2-40B4-BE49-F238E27FC236}">
                <a16:creationId xmlns:a16="http://schemas.microsoft.com/office/drawing/2014/main" id="{9215777D-CB77-4D83-8682-9F640DDFED83}"/>
              </a:ext>
            </a:extLst>
          </p:cNvPr>
          <p:cNvGrpSpPr/>
          <p:nvPr/>
        </p:nvGrpSpPr>
        <p:grpSpPr>
          <a:xfrm>
            <a:off x="739861" y="104951"/>
            <a:ext cx="3286760" cy="580142"/>
            <a:chOff x="1198880" y="153908"/>
            <a:chExt cx="3286760" cy="580142"/>
          </a:xfrm>
        </p:grpSpPr>
        <p:sp>
          <p:nvSpPr>
            <p:cNvPr id="6" name="文本框 5">
              <a:extLst>
                <a:ext uri="{FF2B5EF4-FFF2-40B4-BE49-F238E27FC236}">
                  <a16:creationId xmlns:a16="http://schemas.microsoft.com/office/drawing/2014/main" id="{94BE7447-B88A-495F-A008-64BBB875D053}"/>
                </a:ext>
              </a:extLst>
            </p:cNvPr>
            <p:cNvSpPr txBox="1"/>
            <p:nvPr/>
          </p:nvSpPr>
          <p:spPr>
            <a:xfrm>
              <a:off x="1198880" y="153908"/>
              <a:ext cx="328676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b="1" dirty="0">
                  <a:latin typeface="方正小标宋简体" panose="02010601030101010101" pitchFamily="2" charset="-122"/>
                  <a:ea typeface="方正小标宋简体" panose="02010601030101010101" pitchFamily="2" charset="-122"/>
                </a:rPr>
                <a:t>中华人民共和国个人业余电台</a:t>
              </a:r>
            </a:p>
          </p:txBody>
        </p:sp>
        <p:sp>
          <p:nvSpPr>
            <p:cNvPr id="7" name="文本框 6">
              <a:extLst>
                <a:ext uri="{FF2B5EF4-FFF2-40B4-BE49-F238E27FC236}">
                  <a16:creationId xmlns:a16="http://schemas.microsoft.com/office/drawing/2014/main" id="{5AA33BA3-A4B6-4908-983B-AD1A5EE920CC}"/>
                </a:ext>
              </a:extLst>
            </p:cNvPr>
            <p:cNvSpPr txBox="1"/>
            <p:nvPr/>
          </p:nvSpPr>
          <p:spPr>
            <a:xfrm>
              <a:off x="1198880" y="472440"/>
              <a:ext cx="319544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100" dirty="0">
                  <a:latin typeface="Bahnschrift SemiBold SemiConden" panose="020B0502040204020203" pitchFamily="34" charset="0"/>
                </a:rPr>
                <a:t>PERSONAL AMATEUR RADIO STATION OF P.R. CHINA</a:t>
              </a:r>
              <a:endParaRPr lang="zh-CN" altLang="en-US" sz="1100" dirty="0">
                <a:latin typeface="Bahnschrift SemiBold SemiConden" panose="020B0502040204020203" pitchFamily="34" charset="0"/>
              </a:endParaRPr>
            </a:p>
          </p:txBody>
        </p:sp>
      </p:grpSp>
      <p:graphicFrame>
        <p:nvGraphicFramePr>
          <p:cNvPr id="10" name="表格 9">
            <a:extLst>
              <a:ext uri="{FF2B5EF4-FFF2-40B4-BE49-F238E27FC236}">
                <a16:creationId xmlns:a16="http://schemas.microsoft.com/office/drawing/2014/main" id="{44917576-63F2-463A-BF24-620ABFDEA0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3154139"/>
              </p:ext>
            </p:extLst>
          </p:nvPr>
        </p:nvGraphicFramePr>
        <p:xfrm>
          <a:off x="165253" y="759858"/>
          <a:ext cx="4755894" cy="18455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8342">
                  <a:extLst>
                    <a:ext uri="{9D8B030D-6E8A-4147-A177-3AD203B41FA5}">
                      <a16:colId xmlns:a16="http://schemas.microsoft.com/office/drawing/2014/main" val="3158478428"/>
                    </a:ext>
                  </a:extLst>
                </a:gridCol>
                <a:gridCol w="389518">
                  <a:extLst>
                    <a:ext uri="{9D8B030D-6E8A-4147-A177-3AD203B41FA5}">
                      <a16:colId xmlns:a16="http://schemas.microsoft.com/office/drawing/2014/main" val="569725479"/>
                    </a:ext>
                  </a:extLst>
                </a:gridCol>
                <a:gridCol w="372205">
                  <a:extLst>
                    <a:ext uri="{9D8B030D-6E8A-4147-A177-3AD203B41FA5}">
                      <a16:colId xmlns:a16="http://schemas.microsoft.com/office/drawing/2014/main" val="2146584056"/>
                    </a:ext>
                  </a:extLst>
                </a:gridCol>
                <a:gridCol w="802953">
                  <a:extLst>
                    <a:ext uri="{9D8B030D-6E8A-4147-A177-3AD203B41FA5}">
                      <a16:colId xmlns:a16="http://schemas.microsoft.com/office/drawing/2014/main" val="957387981"/>
                    </a:ext>
                  </a:extLst>
                </a:gridCol>
                <a:gridCol w="1064914">
                  <a:extLst>
                    <a:ext uri="{9D8B030D-6E8A-4147-A177-3AD203B41FA5}">
                      <a16:colId xmlns:a16="http://schemas.microsoft.com/office/drawing/2014/main" val="4240259992"/>
                    </a:ext>
                  </a:extLst>
                </a:gridCol>
                <a:gridCol w="1147033">
                  <a:extLst>
                    <a:ext uri="{9D8B030D-6E8A-4147-A177-3AD203B41FA5}">
                      <a16:colId xmlns:a16="http://schemas.microsoft.com/office/drawing/2014/main" val="3115445956"/>
                    </a:ext>
                  </a:extLst>
                </a:gridCol>
                <a:gridCol w="440929">
                  <a:extLst>
                    <a:ext uri="{9D8B030D-6E8A-4147-A177-3AD203B41FA5}">
                      <a16:colId xmlns:a16="http://schemas.microsoft.com/office/drawing/2014/main" val="2229734178"/>
                    </a:ext>
                  </a:extLst>
                </a:gridCol>
              </a:tblGrid>
              <a:tr h="180000">
                <a:tc rowSpan="2">
                  <a:txBody>
                    <a:bodyPr/>
                    <a:lstStyle/>
                    <a:p>
                      <a:pPr algn="ctr"/>
                      <a:r>
                        <a:rPr lang="zh-CN" altLang="en-US" b="1" dirty="0">
                          <a:solidFill>
                            <a:schemeClr val="tx1"/>
                          </a:solidFill>
                        </a:rPr>
                        <a:t>日期</a:t>
                      </a:r>
                      <a:endParaRPr lang="en-US" altLang="zh-CN" b="1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altLang="zh-CN" b="1" dirty="0">
                          <a:solidFill>
                            <a:schemeClr val="tx1"/>
                          </a:solidFill>
                          <a:latin typeface="Bahnschrift SemiBold SemiConden" panose="020B0502040204020203" pitchFamily="34" charset="0"/>
                        </a:rPr>
                        <a:t>DATE</a:t>
                      </a:r>
                      <a:endParaRPr lang="zh-CN" altLang="en-US" b="1" dirty="0">
                        <a:solidFill>
                          <a:schemeClr val="tx1"/>
                        </a:solidFill>
                        <a:latin typeface="Bahnschrift SemiBold SemiConden" panose="020B050204020402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zh-CN" altLang="en-US" b="1" dirty="0">
                          <a:solidFill>
                            <a:schemeClr val="tx1"/>
                          </a:solidFill>
                        </a:rPr>
                        <a:t>时间 </a:t>
                      </a:r>
                      <a:r>
                        <a:rPr lang="en-US" altLang="zh-CN" sz="860" b="1" kern="1200" dirty="0">
                          <a:solidFill>
                            <a:schemeClr val="tx1"/>
                          </a:solidFill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TIME</a:t>
                      </a:r>
                      <a:endParaRPr lang="zh-CN" altLang="en-US" sz="860" b="1" kern="1200" dirty="0">
                        <a:solidFill>
                          <a:schemeClr val="tx1"/>
                        </a:solidFill>
                        <a:latin typeface="Bahnschrift SemiBold SemiConden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CN" altLang="en-US" b="1" dirty="0">
                          <a:solidFill>
                            <a:schemeClr val="tx1"/>
                          </a:solidFill>
                        </a:rPr>
                        <a:t>频率</a:t>
                      </a:r>
                      <a:endParaRPr lang="en-US" altLang="zh-CN" b="1" dirty="0">
                        <a:solidFill>
                          <a:schemeClr val="tx1"/>
                        </a:solidFill>
                      </a:endParaRPr>
                    </a:p>
                    <a:p>
                      <a:pPr marL="0" algn="ctr" defTabSz="436900" rtl="0" eaLnBrk="1" latinLnBrk="0" hangingPunct="1"/>
                      <a:r>
                        <a:rPr lang="en-US" altLang="zh-CN" sz="860" b="1" kern="1200" dirty="0">
                          <a:solidFill>
                            <a:schemeClr val="tx1"/>
                          </a:solidFill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FREQUENCY</a:t>
                      </a:r>
                      <a:endParaRPr lang="zh-CN" altLang="en-US" sz="860" b="1" kern="1200" dirty="0">
                        <a:solidFill>
                          <a:schemeClr val="tx1"/>
                        </a:solidFill>
                        <a:latin typeface="Bahnschrift SemiBold SemiConden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zh-CN" altLang="en-US" b="1" dirty="0">
                          <a:solidFill>
                            <a:schemeClr val="tx1"/>
                          </a:solidFill>
                        </a:rPr>
                        <a:t>模式</a:t>
                      </a:r>
                      <a:endParaRPr lang="en-US" altLang="zh-CN" b="1" dirty="0">
                        <a:solidFill>
                          <a:schemeClr val="tx1"/>
                        </a:solidFill>
                      </a:endParaRPr>
                    </a:p>
                    <a:p>
                      <a:pPr marL="0" algn="ctr" defTabSz="436900" rtl="0" eaLnBrk="1" latinLnBrk="0" hangingPunct="1"/>
                      <a:r>
                        <a:rPr lang="en-US" altLang="zh-CN" sz="860" b="1" kern="1200" dirty="0">
                          <a:solidFill>
                            <a:schemeClr val="tx1"/>
                          </a:solidFill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MODE</a:t>
                      </a:r>
                      <a:endParaRPr lang="zh-CN" altLang="en-US" sz="860" b="1" kern="1200" dirty="0">
                        <a:solidFill>
                          <a:schemeClr val="tx1"/>
                        </a:solidFill>
                        <a:latin typeface="Bahnschrift SemiBold SemiConden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CN" altLang="en-US" b="1" dirty="0">
                          <a:solidFill>
                            <a:schemeClr val="tx1"/>
                          </a:solidFill>
                        </a:rPr>
                        <a:t>信号</a:t>
                      </a:r>
                      <a:endParaRPr lang="en-US" altLang="zh-CN" b="1" dirty="0">
                        <a:solidFill>
                          <a:schemeClr val="tx1"/>
                        </a:solidFill>
                      </a:endParaRPr>
                    </a:p>
                    <a:p>
                      <a:pPr marL="0" algn="ctr" defTabSz="436900" rtl="0" eaLnBrk="1" latinLnBrk="0" hangingPunct="1"/>
                      <a:r>
                        <a:rPr lang="en-US" altLang="zh-CN" sz="860" b="1" kern="1200" dirty="0">
                          <a:solidFill>
                            <a:schemeClr val="tx1"/>
                          </a:solidFill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RST</a:t>
                      </a:r>
                      <a:endParaRPr lang="zh-CN" altLang="en-US" sz="860" b="1" kern="1200" dirty="0">
                        <a:solidFill>
                          <a:schemeClr val="tx1"/>
                        </a:solidFill>
                        <a:latin typeface="Bahnschrift SemiBold SemiConden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39665405"/>
                  </a:ext>
                </a:extLst>
              </a:tr>
              <a:tr h="18000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436900" rtl="0" eaLnBrk="1" latinLnBrk="0" hangingPunct="1"/>
                      <a:r>
                        <a:rPr lang="en-US" altLang="zh-CN" sz="860" b="1" kern="1200" dirty="0">
                          <a:solidFill>
                            <a:schemeClr val="tx1"/>
                          </a:solidFill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BJT</a:t>
                      </a:r>
                      <a:endParaRPr lang="zh-CN" altLang="en-US" sz="860" b="1" kern="1200" dirty="0">
                        <a:solidFill>
                          <a:schemeClr val="tx1"/>
                        </a:solidFill>
                        <a:latin typeface="Bahnschrift SemiBold SemiConden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436900" rtl="0" eaLnBrk="1" latinLnBrk="0" hangingPunct="1"/>
                      <a:r>
                        <a:rPr lang="en-US" altLang="zh-CN" sz="860" b="1" kern="1200" dirty="0">
                          <a:solidFill>
                            <a:schemeClr val="tx1"/>
                          </a:solidFill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UTC</a:t>
                      </a:r>
                      <a:endParaRPr lang="zh-CN" altLang="en-US" sz="860" b="1" kern="1200" dirty="0">
                        <a:solidFill>
                          <a:schemeClr val="tx1"/>
                        </a:solidFill>
                        <a:latin typeface="Bahnschrift SemiBold SemiConden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4364558"/>
                  </a:ext>
                </a:extLst>
              </a:tr>
              <a:tr h="142240">
                <a:tc rowSpan="3">
                  <a:txBody>
                    <a:bodyPr/>
                    <a:lstStyle/>
                    <a:p>
                      <a:pPr algn="ctr"/>
                      <a:endParaRPr lang="zh-CN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/>
                      <a:endParaRPr lang="zh-CN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/>
                      <a:endParaRPr lang="zh-CN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/>
                      <a:endParaRPr lang="zh-CN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b="1" dirty="0">
                          <a:solidFill>
                            <a:schemeClr val="tx1"/>
                          </a:solidFill>
                        </a:rPr>
                        <a:t>本地</a:t>
                      </a:r>
                      <a:r>
                        <a:rPr lang="en-US" altLang="zh-CN" sz="860" b="1" kern="1200" dirty="0">
                          <a:solidFill>
                            <a:schemeClr val="tx1"/>
                          </a:solidFill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Local FM</a:t>
                      </a:r>
                      <a:r>
                        <a:rPr lang="en-US" altLang="zh-CN" b="1" dirty="0">
                          <a:solidFill>
                            <a:schemeClr val="tx1"/>
                          </a:solidFill>
                        </a:rPr>
                        <a:t>□</a:t>
                      </a:r>
                      <a:endParaRPr lang="zh-CN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b="1" dirty="0">
                          <a:solidFill>
                            <a:schemeClr val="tx1"/>
                          </a:solidFill>
                        </a:rPr>
                        <a:t>单边带</a:t>
                      </a:r>
                      <a:r>
                        <a:rPr lang="en-US" altLang="zh-CN" sz="860" b="1" kern="1200" dirty="0">
                          <a:solidFill>
                            <a:schemeClr val="tx1"/>
                          </a:solidFill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LSB</a:t>
                      </a:r>
                      <a:r>
                        <a:rPr lang="en-US" altLang="zh-CN" b="1" dirty="0">
                          <a:solidFill>
                            <a:schemeClr val="tx1"/>
                          </a:solidFill>
                        </a:rPr>
                        <a:t>□</a:t>
                      </a:r>
                      <a:r>
                        <a:rPr lang="en-US" altLang="zh-CN" sz="860" b="1" kern="1200" dirty="0">
                          <a:solidFill>
                            <a:schemeClr val="tx1"/>
                          </a:solidFill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USB</a:t>
                      </a:r>
                      <a:r>
                        <a:rPr lang="en-US" altLang="zh-CN" b="1" dirty="0">
                          <a:solidFill>
                            <a:schemeClr val="tx1"/>
                          </a:solidFill>
                        </a:rPr>
                        <a:t>□</a:t>
                      </a:r>
                      <a:endParaRPr lang="zh-CN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/>
                      <a:endParaRPr lang="zh-CN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26195090"/>
                  </a:ext>
                </a:extLst>
              </a:tr>
              <a:tr h="211328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36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b="1" dirty="0">
                          <a:solidFill>
                            <a:schemeClr val="tx1"/>
                          </a:solidFill>
                        </a:rPr>
                        <a:t>卫星</a:t>
                      </a:r>
                      <a:r>
                        <a:rPr lang="en-US" altLang="zh-CN" sz="860" b="1" kern="1200" dirty="0">
                          <a:solidFill>
                            <a:schemeClr val="tx1"/>
                          </a:solidFill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Satellite FM</a:t>
                      </a:r>
                      <a:r>
                        <a:rPr lang="en-US" altLang="zh-CN" b="1" dirty="0">
                          <a:solidFill>
                            <a:schemeClr val="tx1"/>
                          </a:solidFill>
                        </a:rPr>
                        <a:t>□</a:t>
                      </a:r>
                      <a:endParaRPr lang="zh-CN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860" b="1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等幅电报</a:t>
                      </a:r>
                      <a:r>
                        <a:rPr lang="en-US" altLang="zh-CN" sz="860" b="1" kern="1200" dirty="0">
                          <a:solidFill>
                            <a:schemeClr val="tx1"/>
                          </a:solidFill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CW</a:t>
                      </a:r>
                      <a:r>
                        <a:rPr lang="en-US" altLang="zh-CN" b="1" dirty="0">
                          <a:solidFill>
                            <a:schemeClr val="tx1"/>
                          </a:solidFill>
                        </a:rPr>
                        <a:t>□</a:t>
                      </a:r>
                      <a:endParaRPr lang="zh-CN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8585799"/>
                  </a:ext>
                </a:extLst>
              </a:tr>
              <a:tr h="211328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b="1" dirty="0">
                          <a:solidFill>
                            <a:schemeClr val="tx1"/>
                          </a:solidFill>
                        </a:rPr>
                        <a:t>数据</a:t>
                      </a:r>
                      <a:r>
                        <a:rPr lang="en-US" altLang="zh-CN" sz="860" b="1" kern="1200" dirty="0">
                          <a:solidFill>
                            <a:schemeClr val="tx1"/>
                          </a:solidFill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Data FT8</a:t>
                      </a:r>
                      <a:r>
                        <a:rPr lang="en-US" altLang="zh-CN" b="1" dirty="0">
                          <a:solidFill>
                            <a:schemeClr val="tx1"/>
                          </a:solidFill>
                        </a:rPr>
                        <a:t>□</a:t>
                      </a:r>
                      <a:endParaRPr lang="zh-CN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3165458"/>
                  </a:ext>
                </a:extLst>
              </a:tr>
              <a:tr h="185420">
                <a:tc rowSpan="2">
                  <a:txBody>
                    <a:bodyPr/>
                    <a:lstStyle/>
                    <a:p>
                      <a:pPr algn="ctr"/>
                      <a:r>
                        <a:rPr lang="zh-CN" altLang="en-US" b="1" dirty="0">
                          <a:solidFill>
                            <a:schemeClr val="tx1"/>
                          </a:solidFill>
                        </a:rPr>
                        <a:t>设备</a:t>
                      </a:r>
                      <a:endParaRPr lang="en-US" altLang="zh-CN" b="1" dirty="0">
                        <a:solidFill>
                          <a:schemeClr val="tx1"/>
                        </a:solidFill>
                      </a:endParaRPr>
                    </a:p>
                    <a:p>
                      <a:pPr marL="0" algn="ctr" defTabSz="436900" rtl="0" eaLnBrk="1" latinLnBrk="0" hangingPunct="1"/>
                      <a:r>
                        <a:rPr lang="en-US" altLang="zh-CN" sz="860" b="1" kern="1200" dirty="0">
                          <a:solidFill>
                            <a:schemeClr val="tx1"/>
                          </a:solidFill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TRX</a:t>
                      </a:r>
                      <a:endParaRPr lang="zh-CN" altLang="en-US" sz="860" b="1" kern="1200" dirty="0">
                        <a:solidFill>
                          <a:schemeClr val="tx1"/>
                        </a:solidFill>
                        <a:latin typeface="Bahnschrift SemiBold SemiConden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zh-CN" altLang="en-US" b="1" dirty="0">
                          <a:solidFill>
                            <a:schemeClr val="tx1"/>
                          </a:solidFill>
                        </a:rPr>
                        <a:t>功率</a:t>
                      </a:r>
                      <a:endParaRPr lang="en-US" altLang="zh-CN" b="1" dirty="0">
                        <a:solidFill>
                          <a:schemeClr val="tx1"/>
                        </a:solidFill>
                      </a:endParaRPr>
                    </a:p>
                    <a:p>
                      <a:pPr marL="0" algn="ctr" defTabSz="436900" rtl="0" eaLnBrk="1" latinLnBrk="0" hangingPunct="1"/>
                      <a:r>
                        <a:rPr lang="en-US" altLang="zh-CN" sz="860" b="1" kern="1200" dirty="0">
                          <a:solidFill>
                            <a:schemeClr val="tx1"/>
                          </a:solidFill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PWR</a:t>
                      </a:r>
                      <a:endParaRPr lang="zh-CN" altLang="en-US" sz="860" b="1" kern="1200" dirty="0">
                        <a:solidFill>
                          <a:schemeClr val="tx1"/>
                        </a:solidFill>
                        <a:latin typeface="Bahnschrift SemiBold SemiConden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CN" altLang="en-US" b="1" dirty="0">
                          <a:solidFill>
                            <a:schemeClr val="tx1"/>
                          </a:solidFill>
                        </a:rPr>
                        <a:t>天线</a:t>
                      </a:r>
                      <a:endParaRPr lang="en-US" altLang="zh-CN" b="1" dirty="0">
                        <a:solidFill>
                          <a:schemeClr val="tx1"/>
                        </a:solidFill>
                      </a:endParaRPr>
                    </a:p>
                    <a:p>
                      <a:pPr marL="0" algn="ctr" defTabSz="436900" rtl="0" eaLnBrk="1" latinLnBrk="0" hangingPunct="1"/>
                      <a:r>
                        <a:rPr lang="en-US" altLang="zh-CN" sz="860" b="1" kern="1200" dirty="0">
                          <a:solidFill>
                            <a:schemeClr val="tx1"/>
                          </a:solidFill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ANT</a:t>
                      </a:r>
                      <a:endParaRPr lang="zh-CN" altLang="en-US" sz="860" b="1" kern="1200" dirty="0">
                        <a:solidFill>
                          <a:schemeClr val="tx1"/>
                        </a:solidFill>
                        <a:latin typeface="Bahnschrift SemiBold SemiConden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algn="l"/>
                      <a:r>
                        <a:rPr lang="zh-CN" altLang="en-US" b="1" dirty="0">
                          <a:solidFill>
                            <a:schemeClr val="tx1"/>
                          </a:solidFill>
                        </a:rPr>
                        <a:t>请回卡片</a:t>
                      </a:r>
                      <a:r>
                        <a:rPr lang="en-US" altLang="zh-CN" b="1" dirty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lang="en-US" altLang="zh-CN" sz="860" b="1" kern="1200" dirty="0">
                          <a:solidFill>
                            <a:schemeClr val="tx1"/>
                          </a:solidFill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PSE</a:t>
                      </a:r>
                      <a:r>
                        <a:rPr lang="en-US" altLang="zh-CN" b="1" dirty="0">
                          <a:solidFill>
                            <a:schemeClr val="tx1"/>
                          </a:solidFill>
                        </a:rPr>
                        <a:t>□</a:t>
                      </a:r>
                      <a:endParaRPr lang="zh-CN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zh-CN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3493747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/>
                      <a:r>
                        <a:rPr lang="zh-CN" altLang="en-US" b="1" dirty="0">
                          <a:solidFill>
                            <a:schemeClr val="tx1"/>
                          </a:solidFill>
                        </a:rPr>
                        <a:t>感谢您的卡片</a:t>
                      </a:r>
                      <a:r>
                        <a:rPr lang="en-US" altLang="zh-CN" b="1" dirty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lang="en-US" altLang="zh-CN" sz="860" b="1" kern="1200" dirty="0">
                          <a:solidFill>
                            <a:schemeClr val="tx1"/>
                          </a:solidFill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TNX</a:t>
                      </a:r>
                      <a:r>
                        <a:rPr lang="en-US" altLang="zh-CN" b="1" dirty="0">
                          <a:solidFill>
                            <a:schemeClr val="tx1"/>
                          </a:solidFill>
                        </a:rPr>
                        <a:t>□</a:t>
                      </a:r>
                      <a:endParaRPr lang="zh-CN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7276764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/>
                      <a:endParaRPr lang="zh-CN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zh-CN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altLang="zh-CN" sz="900" b="1" dirty="0">
                          <a:solidFill>
                            <a:schemeClr val="tx1"/>
                          </a:solidFill>
                        </a:rPr>
                        <a:t>QTH:</a:t>
                      </a:r>
                      <a:endParaRPr lang="zh-CN" altLang="en-US" sz="860" b="1" kern="1200" dirty="0">
                        <a:solidFill>
                          <a:schemeClr val="tx1"/>
                        </a:solidFill>
                        <a:latin typeface="Bahnschrift SemiBold SemiConden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712980"/>
                  </a:ext>
                </a:extLst>
              </a:tr>
            </a:tbl>
          </a:graphicData>
        </a:graphic>
      </p:graphicFrame>
      <p:sp>
        <p:nvSpPr>
          <p:cNvPr id="2" name="矩形 1">
            <a:extLst>
              <a:ext uri="{FF2B5EF4-FFF2-40B4-BE49-F238E27FC236}">
                <a16:creationId xmlns:a16="http://schemas.microsoft.com/office/drawing/2014/main" id="{9BC3663B-3A0D-9F2E-FFA1-74831C66252E}"/>
              </a:ext>
            </a:extLst>
          </p:cNvPr>
          <p:cNvSpPr/>
          <p:nvPr/>
        </p:nvSpPr>
        <p:spPr>
          <a:xfrm>
            <a:off x="3269135" y="2629502"/>
            <a:ext cx="2330016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zh-CN" altLang="en-US" sz="2800" b="0" cap="none" spc="0" dirty="0">
                <a:ln w="0"/>
                <a:solidFill>
                  <a:schemeClr val="accent1"/>
                </a:solidFill>
                <a:latin typeface="Bahnschrift SemiBold Condensed" panose="020B0502040204020203" pitchFamily="34" charset="0"/>
                <a:cs typeface="MV Boli" panose="02000500030200090000" pitchFamily="2" charset="0"/>
              </a:rPr>
              <a:t>呼号</a:t>
            </a:r>
            <a:endParaRPr lang="zh-CN" altLang="en-US" sz="2800" b="0" cap="none" spc="0" dirty="0">
              <a:ln w="0"/>
              <a:solidFill>
                <a:schemeClr val="tx1"/>
              </a:solidFill>
            </a:endParaRP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D412BB2F-6360-F8A2-7926-BA3AE4B4F7B5}"/>
              </a:ext>
            </a:extLst>
          </p:cNvPr>
          <p:cNvSpPr/>
          <p:nvPr/>
        </p:nvSpPr>
        <p:spPr>
          <a:xfrm>
            <a:off x="3976943" y="104951"/>
            <a:ext cx="914400" cy="5230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sz="1050" dirty="0"/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5C2AB26F-AC82-C224-F94E-C8E10173C306}"/>
              </a:ext>
            </a:extLst>
          </p:cNvPr>
          <p:cNvSpPr txBox="1"/>
          <p:nvPr/>
        </p:nvSpPr>
        <p:spPr>
          <a:xfrm>
            <a:off x="3930221" y="78820"/>
            <a:ext cx="7381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000" b="1" dirty="0"/>
              <a:t>To Radio</a:t>
            </a:r>
            <a:r>
              <a:rPr lang="en-US" altLang="zh-CN" sz="1000" dirty="0"/>
              <a:t>:</a:t>
            </a:r>
            <a:endParaRPr lang="zh-CN" altLang="en-US" sz="1000" dirty="0"/>
          </a:p>
          <a:p>
            <a:endParaRPr lang="zh-CN" altLang="en-US" sz="1000" dirty="0"/>
          </a:p>
        </p:txBody>
      </p:sp>
    </p:spTree>
    <p:extLst>
      <p:ext uri="{BB962C8B-B14F-4D97-AF65-F5344CB8AC3E}">
        <p14:creationId xmlns:p14="http://schemas.microsoft.com/office/powerpoint/2010/main" val="5823221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227</TotalTime>
  <Words>144</Words>
  <Application>Microsoft Office PowerPoint</Application>
  <PresentationFormat>自定义</PresentationFormat>
  <Paragraphs>47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1" baseType="lpstr">
      <vt:lpstr>方正小标宋简体</vt:lpstr>
      <vt:lpstr>楷体</vt:lpstr>
      <vt:lpstr>Arial</vt:lpstr>
      <vt:lpstr>Bahnschrift SemiBold Condensed</vt:lpstr>
      <vt:lpstr>Bahnschrift SemiBold SemiConden</vt:lpstr>
      <vt:lpstr>Calibri</vt:lpstr>
      <vt:lpstr>Calibri Light</vt:lpstr>
      <vt:lpstr>Office 主题​​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办公版</dc:creator>
  <cp:lastModifiedBy>铭宇 韩</cp:lastModifiedBy>
  <cp:revision>51</cp:revision>
  <dcterms:created xsi:type="dcterms:W3CDTF">2023-06-03T14:41:44Z</dcterms:created>
  <dcterms:modified xsi:type="dcterms:W3CDTF">2024-12-02T07:54:57Z</dcterms:modified>
</cp:coreProperties>
</file>